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60" r:id="rId7"/>
    <p:sldId id="25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5F25E1-1ED8-DC19-7C6C-09A1A2022E43}" v="184" dt="2021-07-26T18:22:36.6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" y="5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50EB-5B9B-4119-9D07-9ACF6534BBBA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A3D0-4B0A-44C3-8A1F-0EAEC1704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853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50EB-5B9B-4119-9D07-9ACF6534BBBA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A3D0-4B0A-44C3-8A1F-0EAEC1704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391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50EB-5B9B-4119-9D07-9ACF6534BBBA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A3D0-4B0A-44C3-8A1F-0EAEC1704F0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5124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50EB-5B9B-4119-9D07-9ACF6534BBBA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A3D0-4B0A-44C3-8A1F-0EAEC1704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460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50EB-5B9B-4119-9D07-9ACF6534BBBA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A3D0-4B0A-44C3-8A1F-0EAEC1704F0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71805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50EB-5B9B-4119-9D07-9ACF6534BBBA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A3D0-4B0A-44C3-8A1F-0EAEC1704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02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50EB-5B9B-4119-9D07-9ACF6534BBBA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A3D0-4B0A-44C3-8A1F-0EAEC1704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276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50EB-5B9B-4119-9D07-9ACF6534BBBA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A3D0-4B0A-44C3-8A1F-0EAEC1704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283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50EB-5B9B-4119-9D07-9ACF6534BBBA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A3D0-4B0A-44C3-8A1F-0EAEC1704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19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50EB-5B9B-4119-9D07-9ACF6534BBBA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A3D0-4B0A-44C3-8A1F-0EAEC1704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07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50EB-5B9B-4119-9D07-9ACF6534BBBA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A3D0-4B0A-44C3-8A1F-0EAEC1704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568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50EB-5B9B-4119-9D07-9ACF6534BBBA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A3D0-4B0A-44C3-8A1F-0EAEC1704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610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50EB-5B9B-4119-9D07-9ACF6534BBBA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A3D0-4B0A-44C3-8A1F-0EAEC1704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22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50EB-5B9B-4119-9D07-9ACF6534BBBA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A3D0-4B0A-44C3-8A1F-0EAEC1704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96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50EB-5B9B-4119-9D07-9ACF6534BBBA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A3D0-4B0A-44C3-8A1F-0EAEC1704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450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50EB-5B9B-4119-9D07-9ACF6534BBBA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A3D0-4B0A-44C3-8A1F-0EAEC1704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96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050EB-5B9B-4119-9D07-9ACF6534BBBA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E5EA3D0-4B0A-44C3-8A1F-0EAEC1704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326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pcsb.org/Page/3348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csb.org/cms/lib/FL01903687/Centricity/domain/176/pcs%20forms/2-3184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E524C-F092-43AF-B14B-ED09B9D072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PCS Connects Parent Orientation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FE6493-5BCF-4234-995A-FA9496BFA5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August 2021</a:t>
            </a:r>
          </a:p>
        </p:txBody>
      </p:sp>
    </p:spTree>
    <p:extLst>
      <p:ext uri="{BB962C8B-B14F-4D97-AF65-F5344CB8AC3E}">
        <p14:creationId xmlns:p14="http://schemas.microsoft.com/office/powerpoint/2010/main" val="3747519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577AC-21A3-4211-870B-263BDA598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PCS Connects?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01408-6BC0-4320-934E-A40D47E7E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PCS Connects is Pinellas County School’s one to one student device initiative.</a:t>
            </a:r>
          </a:p>
          <a:p>
            <a:r>
              <a:rPr lang="en-US" dirty="0"/>
              <a:t> Students in grades three through ten will be assigned a Dell laptop to be used during the school day and at home.</a:t>
            </a:r>
          </a:p>
          <a:p>
            <a:r>
              <a:rPr lang="en-US" dirty="0"/>
              <a:t>Digital resources will be embedded in daily face to face instruction to facilitate research, creation, critical thinking and collaboration.</a:t>
            </a:r>
          </a:p>
          <a:p>
            <a:r>
              <a:rPr lang="en-US" dirty="0"/>
              <a:t>The devices will also be available to extend learning after school hours for enrichment and reinforcement of the curriculum.</a:t>
            </a:r>
          </a:p>
        </p:txBody>
      </p:sp>
    </p:spTree>
    <p:extLst>
      <p:ext uri="{BB962C8B-B14F-4D97-AF65-F5344CB8AC3E}">
        <p14:creationId xmlns:p14="http://schemas.microsoft.com/office/powerpoint/2010/main" val="385453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371AC-C556-4D43-9658-629AD2367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Visit the PCS Connects website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1E11C81-B7DD-4C21-9405-A49B1315F7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04" y="1690688"/>
            <a:ext cx="7484098" cy="4351338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10A1361-D160-48A7-936B-A22A6CDD882F}"/>
              </a:ext>
            </a:extLst>
          </p:cNvPr>
          <p:cNvSpPr txBox="1"/>
          <p:nvPr/>
        </p:nvSpPr>
        <p:spPr>
          <a:xfrm>
            <a:off x="7097770" y="3105493"/>
            <a:ext cx="4868563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information including:</a:t>
            </a:r>
          </a:p>
          <a:p>
            <a:r>
              <a:rPr lang="en-US" sz="2800" dirty="0"/>
              <a:t>Tech Support for Parents</a:t>
            </a:r>
          </a:p>
          <a:p>
            <a:r>
              <a:rPr lang="en-US" sz="2800" dirty="0"/>
              <a:t>FAQs</a:t>
            </a:r>
          </a:p>
          <a:p>
            <a:r>
              <a:rPr lang="en-US" sz="2800" dirty="0"/>
              <a:t>Parent Canvas access</a:t>
            </a:r>
          </a:p>
          <a:p>
            <a:r>
              <a:rPr lang="en-US" sz="2800" dirty="0"/>
              <a:t>Tech Bytes (short videos)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24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09B5F-8A5F-4D21-A470-EC8557B8A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Responsibility for and care of the laptop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102F3-1A09-4DDD-A5E1-3E912931C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The PCS Connects laptop is an important instructional resource. Just like textbooks and library books, students are responsible to take care of and not lose or damage the device. </a:t>
            </a:r>
          </a:p>
          <a:p>
            <a:r>
              <a:rPr lang="en-US" dirty="0"/>
              <a:t>Students should bring their device to class each day fully charged and ready for learning.</a:t>
            </a:r>
          </a:p>
          <a:p>
            <a:r>
              <a:rPr lang="en-US"/>
              <a:t>Just like with textbooks, students are expected to return their assigned devices in good working order. </a:t>
            </a:r>
            <a:r>
              <a:rPr lang="en-US" dirty="0">
                <a:hlinkClick r:id="rId2"/>
              </a:rPr>
              <a:t>Parent/Student Responsibility Form</a:t>
            </a: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139824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98F02A9CD1EA4CA01D542154EF4708" ma:contentTypeVersion="8" ma:contentTypeDescription="Create a new document." ma:contentTypeScope="" ma:versionID="a3230d5cb1df2c2c00702b3101610e07">
  <xsd:schema xmlns:xsd="http://www.w3.org/2001/XMLSchema" xmlns:xs="http://www.w3.org/2001/XMLSchema" xmlns:p="http://schemas.microsoft.com/office/2006/metadata/properties" xmlns:ns2="9de80d2c-c844-4b81-b18d-6e92b4f56d1b" xmlns:ns3="47e1b0fa-da01-41ea-ae20-7b74e8d92ae0" targetNamespace="http://schemas.microsoft.com/office/2006/metadata/properties" ma:root="true" ma:fieldsID="d2b67c4f70752b61fc35b4440a9afa3a" ns2:_="" ns3:_="">
    <xsd:import namespace="9de80d2c-c844-4b81-b18d-6e92b4f56d1b"/>
    <xsd:import namespace="47e1b0fa-da01-41ea-ae20-7b74e8d92a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e80d2c-c844-4b81-b18d-6e92b4f56d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e1b0fa-da01-41ea-ae20-7b74e8d92ae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AA1F094-992D-4246-84E8-34AD869E45E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622F28-591E-442E-A30C-BA2AF19421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e80d2c-c844-4b81-b18d-6e92b4f56d1b"/>
    <ds:schemaRef ds:uri="47e1b0fa-da01-41ea-ae20-7b74e8d92a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0A0280A-1ABD-4B6C-92D0-335443BC1A54}">
  <ds:schemaRefs>
    <ds:schemaRef ds:uri="http://schemas.microsoft.com/office/infopath/2007/PartnerControls"/>
    <ds:schemaRef ds:uri="9de80d2c-c844-4b81-b18d-6e92b4f56d1b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47e1b0fa-da01-41ea-ae20-7b74e8d92ae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254</TotalTime>
  <Words>122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PCS Connects Parent Orientation</vt:lpstr>
      <vt:lpstr>What is PCS Connects?</vt:lpstr>
      <vt:lpstr>Visit the PCS Connects website</vt:lpstr>
      <vt:lpstr>Responsibility for and care of the laptop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PCS Connects Parent Orientation</dc:title>
  <dc:creator>Kolosey Connie</dc:creator>
  <cp:lastModifiedBy>Walsh Emily</cp:lastModifiedBy>
  <cp:revision>23</cp:revision>
  <dcterms:created xsi:type="dcterms:W3CDTF">2021-07-22T17:25:39Z</dcterms:created>
  <dcterms:modified xsi:type="dcterms:W3CDTF">2021-08-15T01:02:01Z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0x010100E298F02A9CD1EA4CA01D542154EF4708</vt:lpwstr>
  </property>
</Properties>
</file>